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60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5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2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6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4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0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9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6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2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0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5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5D280-0F32-41CF-907E-A51956644C44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F3AD4-58D9-4504-94D5-00733098EC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35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7" y="2390083"/>
            <a:ext cx="23717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>
          <a:xfrm>
            <a:off x="3347864" y="2390083"/>
            <a:ext cx="576064" cy="2752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098992" y="2373457"/>
            <a:ext cx="705457" cy="2752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5220072" y="3974621"/>
            <a:ext cx="705457" cy="2752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117319" y="2295654"/>
            <a:ext cx="1189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smtClean="0"/>
              <a:t>max. Amplitude</a:t>
            </a:r>
            <a:br>
              <a:rPr lang="de-DE" sz="1100" smtClean="0"/>
            </a:br>
            <a:r>
              <a:rPr lang="de-DE" sz="1100" smtClean="0"/>
              <a:t>(absolute or in %)</a:t>
            </a:r>
            <a:endParaRPr lang="en-US" sz="1100"/>
          </a:p>
        </p:txBody>
      </p:sp>
      <p:sp>
        <p:nvSpPr>
          <p:cNvPr id="9" name="Textfeld 8"/>
          <p:cNvSpPr txBox="1"/>
          <p:nvPr/>
        </p:nvSpPr>
        <p:spPr>
          <a:xfrm>
            <a:off x="5895074" y="2373457"/>
            <a:ext cx="12506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smtClean="0"/>
              <a:t>actual time instant</a:t>
            </a:r>
            <a:endParaRPr lang="en-US" sz="1100"/>
          </a:p>
        </p:txBody>
      </p:sp>
      <p:sp>
        <p:nvSpPr>
          <p:cNvPr id="10" name="Textfeld 9"/>
          <p:cNvSpPr txBox="1"/>
          <p:nvPr/>
        </p:nvSpPr>
        <p:spPr>
          <a:xfrm>
            <a:off x="5940152" y="3959478"/>
            <a:ext cx="1071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smtClean="0"/>
              <a:t>max. frequency</a:t>
            </a:r>
            <a:endParaRPr lang="en-US" sz="1100"/>
          </a:p>
        </p:txBody>
      </p:sp>
      <p:sp>
        <p:nvSpPr>
          <p:cNvPr id="11" name="Textfeld 10"/>
          <p:cNvSpPr txBox="1"/>
          <p:nvPr/>
        </p:nvSpPr>
        <p:spPr>
          <a:xfrm>
            <a:off x="1992280" y="3790201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smtClean="0"/>
              <a:t>amplitudes of FFT</a:t>
            </a:r>
            <a:endParaRPr lang="en-US" sz="1100"/>
          </a:p>
        </p:txBody>
      </p:sp>
      <p:cxnSp>
        <p:nvCxnSpPr>
          <p:cNvPr id="12" name="Gerade Verbindung 11"/>
          <p:cNvCxnSpPr>
            <a:stCxn id="11" idx="3"/>
          </p:cNvCxnSpPr>
          <p:nvPr/>
        </p:nvCxnSpPr>
        <p:spPr>
          <a:xfrm flipV="1">
            <a:off x="3191647" y="3790201"/>
            <a:ext cx="1380352" cy="130805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4716016" y="3068960"/>
            <a:ext cx="1179058" cy="316486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5871528" y="2924944"/>
            <a:ext cx="1189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smtClean="0"/>
              <a:t>amplitude limits</a:t>
            </a:r>
            <a:br>
              <a:rPr lang="de-DE" sz="1100" smtClean="0"/>
            </a:br>
            <a:r>
              <a:rPr lang="de-DE" sz="1100" smtClean="0"/>
              <a:t>(absolute or in %)</a:t>
            </a: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239584390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Otter, Martin</dc:creator>
  <cp:lastModifiedBy>Otter, Martin</cp:lastModifiedBy>
  <cp:revision>1</cp:revision>
  <dcterms:created xsi:type="dcterms:W3CDTF">2015-11-30T08:24:45Z</dcterms:created>
  <dcterms:modified xsi:type="dcterms:W3CDTF">2015-11-30T08:30:18Z</dcterms:modified>
</cp:coreProperties>
</file>